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Overpas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verpass-bold.fntdata"/><Relationship Id="rId11" Type="http://schemas.openxmlformats.org/officeDocument/2006/relationships/slide" Target="slides/slide7.xml"/><Relationship Id="rId22" Type="http://schemas.openxmlformats.org/officeDocument/2006/relationships/font" Target="fonts/Overpass-boldItalic.fntdata"/><Relationship Id="rId10" Type="http://schemas.openxmlformats.org/officeDocument/2006/relationships/slide" Target="slides/slide6.xml"/><Relationship Id="rId21" Type="http://schemas.openxmlformats.org/officeDocument/2006/relationships/font" Target="fonts/Overpas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Overpass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59d130ec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659d130ecf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4263cb9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g74263cb95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4263cb95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g74263cb952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4263cb95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g74263cb952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4263cb95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" name="Google Shape;106;g74263cb952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4263cb95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read only by default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supports kata for additional lockdown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selinux compatible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minimalistic seccomp profile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g74263cb952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4263cb95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g74263cb952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4263cb95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g74263cb952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483754" y="336998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Arial"/>
              <a:buNone/>
            </a:pPr>
            <a:r>
              <a:rPr i="1" lang="en-US" sz="36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Mrunal Patel and Peter Hunt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407544" y="2272875"/>
            <a:ext cx="11224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8000"/>
              <a:buFont typeface="Arial"/>
              <a:buNone/>
            </a:pPr>
            <a:r>
              <a:rPr b="1" lang="en-US" sz="80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559904" y="395185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Arial"/>
              <a:buNone/>
            </a:pPr>
            <a:r>
              <a:rPr i="1" lang="en-US" sz="36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Mrunal Patel and Peter Hunt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59894" y="1646225"/>
            <a:ext cx="11224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8000"/>
              <a:buFont typeface="Arial"/>
              <a:buNone/>
            </a:pPr>
            <a:r>
              <a:rPr b="1" lang="en-US" sz="80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CRI-O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59897" y="2778550"/>
            <a:ext cx="627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8000"/>
              <a:buFont typeface="Arial"/>
              <a:buNone/>
            </a:pPr>
            <a:r>
              <a:rPr b="1" lang="en-US" sz="30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All the Runtime Kubernetes Needs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403682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20148" y="11921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20150" y="1813975"/>
            <a:ext cx="11089800" cy="4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b="1" lang="en-US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CRI</a:t>
            </a: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-O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Overpass"/>
              <a:buChar char="○"/>
            </a:pP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Container engine implementing Kubernetes</a:t>
            </a:r>
            <a:r>
              <a:rPr lang="en-US" sz="1800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C</a:t>
            </a: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ontainer</a:t>
            </a:r>
            <a:r>
              <a:rPr lang="en-US" sz="1800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R</a:t>
            </a: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untime</a:t>
            </a:r>
            <a:r>
              <a:rPr lang="en-US" sz="1800">
                <a:solidFill>
                  <a:srgbClr val="595959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I</a:t>
            </a: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nterface (CRI)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CRI-</a:t>
            </a:r>
            <a:r>
              <a:rPr b="1" lang="en-US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O</a:t>
            </a:r>
            <a:endParaRPr b="1"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○"/>
            </a:pP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Supports all </a:t>
            </a:r>
            <a:r>
              <a:rPr lang="en-US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O</a:t>
            </a: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CI compatible container images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■"/>
            </a:pP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Including all older Docker formatted images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○"/>
            </a:pP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Supports any container registry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○"/>
            </a:pP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Supports all </a:t>
            </a:r>
            <a:r>
              <a:rPr lang="en-US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O</a:t>
            </a: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CI container runtimes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■"/>
            </a:pPr>
            <a:r>
              <a:rPr lang="en-US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For e.g. runc, kata, gvisor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403682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Why CRI-O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20148" y="11921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1400" l="0" r="1361" t="0"/>
          <a:stretch/>
        </p:blipFill>
        <p:spPr>
          <a:xfrm>
            <a:off x="4625825" y="1235225"/>
            <a:ext cx="7475124" cy="42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20150" y="1437800"/>
            <a:ext cx="6593100" cy="5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Only for Kubernetes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PRs pass 1500+ tests before being merged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CRI-O Version tied to Kubernetes.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CRI-O 1.16 works with Kubernetes 1.16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CRI-O 1.15 works with Kubernetes 1.15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“Make running containers in production secure and boring.”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403682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Why CRI-O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520148" y="11921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79300" y="1325700"/>
            <a:ext cx="11089800" cy="2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Standard components 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containers/storage for managing COW filesystems for containers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containers/image for pulling images from container registries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Uses CNI for networking: flannel, calico, weave, cilium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○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Supports any OCI runtime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403682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Why CRI-O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520148" y="11921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20150" y="1475750"/>
            <a:ext cx="3031800" cy="2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Minimal Daemon 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979" y="1523650"/>
            <a:ext cx="4674046" cy="50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038" y="1408988"/>
            <a:ext cx="3959924" cy="528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403682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Why CRI-O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520148" y="11921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679300" y="1325700"/>
            <a:ext cx="11089800" cy="2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Security focused 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326" y="2004213"/>
            <a:ext cx="6817749" cy="409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8569" y="1572744"/>
            <a:ext cx="2135124" cy="285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403682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CRI-O Architecture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20148" y="11921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rchitecture.png"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410" y="1518497"/>
            <a:ext cx="7743073" cy="46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403682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0C0C0C"/>
                </a:solidFill>
                <a:latin typeface="Roboto"/>
                <a:ea typeface="Roboto"/>
                <a:cs typeface="Roboto"/>
                <a:sym typeface="Roboto"/>
              </a:rPr>
              <a:t>Demos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20148" y="11921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t/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775" y="1967726"/>
            <a:ext cx="5451412" cy="403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135700" y="6433375"/>
            <a:ext cx="78561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image source: https://ccsearch.creativecommons.org/photos/81a651ac-1091-457b-9fd2-783e09eab03f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